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150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2310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15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13B23A-EA55-4D80-A93E-EBD0EE844BB5}" type="datetimeFigureOut">
              <a:rPr lang="en-150" smtClean="0"/>
              <a:t>13/06/2025</a:t>
            </a:fld>
            <a:endParaRPr lang="en-15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15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15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15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A1B8BC-6810-4210-8D02-92674DB3EC3B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706148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0D2975-F9D0-B31D-E209-FFAEEAA4B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15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BE2CB4E-B49D-8B4C-8E77-6857B4A61A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15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D74570-0D4F-0C18-4A89-AB5B80A6E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2EAB-0011-4E9B-9F29-D6EEAD9F3D97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6DC81-205E-9289-0054-37F9BD329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12779CB-AC49-703E-00B1-C277DD0DB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014764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9871F6-3D7A-0149-8AD6-3625C6EF7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150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9655139-BFE2-E111-D1E8-1E43ACEB6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15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9A83E2-9ED1-218F-2C43-0292A10B3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9FB1B-CE1B-43C8-ACBF-D84B22218749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7D151CD-7DF6-79C2-034B-9AB6A3EF4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AAB508C-2798-5A63-A705-F0A6DF190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343236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0E12E2A-0E17-08A1-5FF9-F1DC0A6ABF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150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CF1DE90-3BA6-E992-56E3-40BE6F42A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15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222814-CB2B-8BDE-AFF1-999566C4A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D96EA-5444-496B-9FC1-49D18762FFD0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A42CD9E-016F-CCED-F39D-B7303534F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91C1DC-9DF8-2AC9-7572-E053EDA5B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40964667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805432-00B8-99D6-DD8D-E570A7F5D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15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7C024E-40FE-C97D-C1D9-33BE717E0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15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738DCE-886C-DC24-24EF-BDC2510C4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9DE3D-BFCE-43D1-A5D3-2124171B7E9C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352A46-A9EA-1625-E00B-60E0A8CA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E6BE793-5764-6C76-ADAB-A08B04F24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2778126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F24B3F-6F3F-147D-304D-AE07B402D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15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8529EC5-9354-3D56-C53F-2F95930CA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2BC5952-8AE2-84A4-5217-4C008CE7D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E68A8-F9CA-45DB-964F-628F2928B3D0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4AA2AB-C838-C734-3BCF-ED75F6D40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75FBE37-A7A3-5898-AB13-E5887B586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066535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1F9160-AF67-DDD8-3AE1-BA4483980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15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6DCCC1-E3E2-8DCE-E392-1A08B5060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15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63B6C10-BB69-6C60-3F7D-DF91E9F6A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15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985C2B9-7889-85D2-D9DB-6D7731EF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CFA29-7962-47C6-91C6-DD894960A80D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CE827DB-FF86-F968-F14B-B6CB10B4B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D33075A-F94B-92BB-5727-36A4AF06E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2498218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16C27E-A283-D006-C552-6C006CA89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15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4D3FE8-78A1-B4F1-CF76-6DA551055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278A3E4-2ABD-8658-604D-45B291C294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15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4D7321D-800B-53D1-BCC2-96F90CD58A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C875B9-CC07-429A-4BCF-1D70164970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15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1DA1DE6-0BDA-3985-AFF3-3081EAF0C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08B6A-3A7D-444F-B515-6E8ED6755B8B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FC0E7D7-E792-83D0-5BA9-8293FD05F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6070A25-142A-AC20-A0A2-99F8E0C8F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620512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9ED226-64FD-0601-AFDE-6327D4B4A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15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A89FCF4-01B2-3F04-DFBE-EE690BC44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71D3B-5C2A-4069-A5AC-E8DE1218AFE5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783D1AC-9CCC-1DCB-35C9-9AD756948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441E5B8-12E1-5C55-D458-DC1DD5693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198264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F1AF8C3-7F95-C73D-B714-A6BA460DE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1870D-ED34-4140-BB6D-B59749FF86E9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1679959-A808-1B84-CCE7-52E1B8B90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682701D-45AC-305A-AEB8-26D67AB03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8500438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93824C-DBF8-52F1-A095-CA294BEDA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15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DACDAB-113F-A02D-F5E9-F2DF3118E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15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F667C92-C296-13DC-F533-536E4D278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F1C7A5-A134-5F04-CB29-01C82854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694EB-8C15-44D8-8DC4-340B4A4B9874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4254640-0C97-A6AB-A7FD-4684A7200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BD2CB80-FC8E-EFBD-B115-0478CA0E2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6234636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C60A44-8B72-D18F-2539-C38F637E3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150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0FB579A-308A-335C-5838-25477D006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15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44C2ED4-BDCC-0B2F-1392-75DB8FD2A7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0A5833D-E554-51BD-DF26-1CD0885D0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6A262-86E4-4495-B70C-5F8C43DB6528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43D00BC-4ECF-027D-B9E2-23C586D65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15903DF-E84F-F9E2-45DE-53A3840ED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6991236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8C630DF-1E0D-3CB0-35BF-EE6C0377F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15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31D009-7398-C28D-9638-558939210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15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6FE9676-F290-3EB4-F147-25A5104427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8D0CC8-1974-4B92-9B75-0A693003FA2B}" type="datetime8">
              <a:rPr lang="en-150" smtClean="0"/>
              <a:t>13/06/2025 12:16</a:t>
            </a:fld>
            <a:endParaRPr lang="en-15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643197-35AA-16D9-6991-283732E847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15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9FC237-AF5B-20C7-0782-98E7A72683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F2CF96-E80A-4D1F-BCC9-1C9B15C5F1B9}" type="slidenum">
              <a:rPr lang="en-150" smtClean="0"/>
              <a:t>‹N°›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802094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150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468DDB-EB89-F90E-192D-65355C752F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Projet</a:t>
            </a:r>
            <a:r>
              <a:rPr lang="en-US" dirty="0"/>
              <a:t> </a:t>
            </a:r>
            <a:r>
              <a:rPr lang="en-US" dirty="0" err="1"/>
              <a:t>Imposteur</a:t>
            </a:r>
            <a:r>
              <a:rPr lang="en-US" dirty="0"/>
              <a:t> 🎭</a:t>
            </a:r>
            <a:endParaRPr lang="en-15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7ECE33A-2D87-CEAA-BC1B-5960E3589F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Naman Nguyen</a:t>
            </a:r>
            <a:endParaRPr lang="en-150" dirty="0"/>
          </a:p>
        </p:txBody>
      </p:sp>
      <p:pic>
        <p:nvPicPr>
          <p:cNvPr id="5" name="Image 4" descr="Une image contenant texte, graphisme, Police, affiche&#10;&#10;Le contenu généré par l’IA peut être incorrect.">
            <a:extLst>
              <a:ext uri="{FF2B5EF4-FFF2-40B4-BE49-F238E27FC236}">
                <a16:creationId xmlns:a16="http://schemas.microsoft.com/office/drawing/2014/main" id="{4B953F2A-7723-73BD-C6E2-5FF1004B8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3470">
            <a:off x="-1171576" y="2657475"/>
            <a:ext cx="4762500" cy="4762500"/>
          </a:xfrm>
          <a:prstGeom prst="rect">
            <a:avLst/>
          </a:prstGeom>
        </p:spPr>
      </p:pic>
      <p:pic>
        <p:nvPicPr>
          <p:cNvPr id="6" name="Image 5" descr="Une image contenant texte, graphisme, Police, affiche&#10;&#10;Le contenu généré par l’IA peut être incorrect.">
            <a:extLst>
              <a:ext uri="{FF2B5EF4-FFF2-40B4-BE49-F238E27FC236}">
                <a16:creationId xmlns:a16="http://schemas.microsoft.com/office/drawing/2014/main" id="{C790ADB0-EA6B-3990-D12E-2B8AA5C9D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41856">
            <a:off x="8646033" y="-1128521"/>
            <a:ext cx="4762500" cy="4762500"/>
          </a:xfrm>
          <a:prstGeom prst="rect">
            <a:avLst/>
          </a:prstGeom>
        </p:spPr>
      </p:pic>
      <p:pic>
        <p:nvPicPr>
          <p:cNvPr id="8" name="Image 7" descr="Une image contenant clipart, Graphique, logo, symbole&#10;&#10;Le contenu généré par l’IA peut être incorrect.">
            <a:extLst>
              <a:ext uri="{FF2B5EF4-FFF2-40B4-BE49-F238E27FC236}">
                <a16:creationId xmlns:a16="http://schemas.microsoft.com/office/drawing/2014/main" id="{88B58610-41F4-5274-24FF-46075ADCC9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30426">
            <a:off x="9636633" y="4684622"/>
            <a:ext cx="1390650" cy="1390650"/>
          </a:xfrm>
          <a:prstGeom prst="rect">
            <a:avLst/>
          </a:prstGeom>
        </p:spPr>
      </p:pic>
      <p:pic>
        <p:nvPicPr>
          <p:cNvPr id="10" name="Image 9" descr="Une image contenant chapeau, dessin humoristique, clipart, créativité&#10;&#10;Le contenu généré par l’IA peut être incorrect.">
            <a:extLst>
              <a:ext uri="{FF2B5EF4-FFF2-40B4-BE49-F238E27FC236}">
                <a16:creationId xmlns:a16="http://schemas.microsoft.com/office/drawing/2014/main" id="{A67B8DBF-B366-C90C-929F-F1E07C1BDE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08502">
            <a:off x="1962290" y="431705"/>
            <a:ext cx="1381316" cy="1381316"/>
          </a:xfrm>
          <a:prstGeom prst="rect">
            <a:avLst/>
          </a:prstGeom>
        </p:spPr>
      </p:pic>
      <p:pic>
        <p:nvPicPr>
          <p:cNvPr id="12" name="Image 11" descr="Une image contenant texte, capture d’écran, graphisme, Graphique&#10;&#10;Le contenu généré par l’IA peut être incorrect.">
            <a:extLst>
              <a:ext uri="{FF2B5EF4-FFF2-40B4-BE49-F238E27FC236}">
                <a16:creationId xmlns:a16="http://schemas.microsoft.com/office/drawing/2014/main" id="{D58FD7C5-E3B3-ED58-D119-72A1745A0A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726" y="4518575"/>
            <a:ext cx="3796548" cy="2005392"/>
          </a:xfrm>
          <a:prstGeom prst="rect">
            <a:avLst/>
          </a:prstGeom>
        </p:spPr>
      </p:pic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C4E71A06-1215-0315-4C24-00E6641D0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1</a:t>
            </a:fld>
            <a:endParaRPr lang="en-150"/>
          </a:p>
        </p:txBody>
      </p:sp>
      <p:pic>
        <p:nvPicPr>
          <p:cNvPr id="14" name="Image 13" descr="Une image contenant texte, habits, Visage humain, personne&#10;&#10;Le contenu généré par l’IA peut être incorrect.">
            <a:extLst>
              <a:ext uri="{FF2B5EF4-FFF2-40B4-BE49-F238E27FC236}">
                <a16:creationId xmlns:a16="http://schemas.microsoft.com/office/drawing/2014/main" id="{94A04792-220E-5074-7BED-9928F43E63E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924" r="3142"/>
          <a:stretch>
            <a:fillRect/>
          </a:stretch>
        </p:blipFill>
        <p:spPr>
          <a:xfrm>
            <a:off x="13087741" y="80962"/>
            <a:ext cx="637336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866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F08F9F5-842E-D559-CC72-7E47BC17F07A}"/>
              </a:ext>
            </a:extLst>
          </p:cNvPr>
          <p:cNvSpPr txBox="1">
            <a:spLocks/>
          </p:cNvSpPr>
          <p:nvPr/>
        </p:nvSpPr>
        <p:spPr>
          <a:xfrm>
            <a:off x="612647" y="338328"/>
            <a:ext cx="6300216" cy="813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Développement</a:t>
            </a:r>
            <a:endParaRPr lang="en-150" sz="3400" dirty="0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C7EA9182-9663-7D71-5D83-EB9988F8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152144"/>
            <a:ext cx="11329417" cy="54589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 err="1"/>
              <a:t>Problèmes</a:t>
            </a:r>
            <a:r>
              <a:rPr lang="en-US" sz="2000" b="1" dirty="0"/>
              <a:t> </a:t>
            </a:r>
            <a:r>
              <a:rPr lang="en-US" sz="2000" b="1" dirty="0" err="1"/>
              <a:t>rencontrés</a:t>
            </a:r>
            <a:r>
              <a:rPr lang="en-US" sz="2000" b="1" dirty="0"/>
              <a:t> et solutions</a:t>
            </a:r>
          </a:p>
          <a:p>
            <a:r>
              <a:rPr lang="en-US" sz="2000" dirty="0" err="1"/>
              <a:t>Quelques</a:t>
            </a:r>
            <a:r>
              <a:rPr lang="en-US" sz="2000" dirty="0"/>
              <a:t> </a:t>
            </a:r>
            <a:r>
              <a:rPr lang="en-US" sz="2000" dirty="0" err="1"/>
              <a:t>problemes</a:t>
            </a:r>
            <a:r>
              <a:rPr lang="en-US" sz="2000" dirty="0"/>
              <a:t> de segmentation fault à cause </a:t>
            </a:r>
            <a:r>
              <a:rPr lang="en-US" sz="2000" dirty="0" err="1"/>
              <a:t>d’une</a:t>
            </a:r>
            <a:r>
              <a:rPr lang="en-US" sz="2000" dirty="0"/>
              <a:t> </a:t>
            </a:r>
            <a:r>
              <a:rPr lang="en-US" sz="2000" dirty="0" err="1"/>
              <a:t>mauvaise</a:t>
            </a:r>
            <a:r>
              <a:rPr lang="en-US" sz="2000" dirty="0"/>
              <a:t> gestion des messages parser</a:t>
            </a:r>
          </a:p>
          <a:p>
            <a:r>
              <a:rPr lang="en-US" sz="2000" dirty="0"/>
              <a:t>Au début </a:t>
            </a:r>
            <a:r>
              <a:rPr lang="en-US" sz="2000" dirty="0" err="1"/>
              <a:t>utilisation</a:t>
            </a:r>
            <a:r>
              <a:rPr lang="en-US" sz="2000" dirty="0"/>
              <a:t> de </a:t>
            </a:r>
            <a:r>
              <a:rPr lang="en-US" sz="2000" dirty="0" err="1"/>
              <a:t>Ncurses</a:t>
            </a:r>
            <a:r>
              <a:rPr lang="en-US" sz="2000" dirty="0"/>
              <a:t> pour faire le client </a:t>
            </a:r>
            <a:r>
              <a:rPr lang="en-US" sz="2000" dirty="0" err="1"/>
              <a:t>en</a:t>
            </a:r>
            <a:r>
              <a:rPr lang="en-US" sz="2000" dirty="0"/>
              <a:t> C </a:t>
            </a:r>
            <a:r>
              <a:rPr lang="en-US" sz="2000" dirty="0" err="1"/>
              <a:t>mais</a:t>
            </a:r>
            <a:r>
              <a:rPr lang="en-US" sz="2000" dirty="0"/>
              <a:t> beaucoup de bug </a:t>
            </a:r>
            <a:r>
              <a:rPr lang="en-US" sz="2000" dirty="0" err="1"/>
              <a:t>donc</a:t>
            </a:r>
            <a:r>
              <a:rPr lang="en-US" sz="2000" dirty="0"/>
              <a:t> </a:t>
            </a:r>
            <a:r>
              <a:rPr lang="en-US" sz="2000" dirty="0" err="1"/>
              <a:t>réorientation</a:t>
            </a:r>
            <a:r>
              <a:rPr lang="en-US" sz="2000" dirty="0"/>
              <a:t> </a:t>
            </a:r>
            <a:r>
              <a:rPr lang="en-US" sz="2000" dirty="0" err="1"/>
              <a:t>vers</a:t>
            </a:r>
            <a:r>
              <a:rPr lang="en-US" sz="2000" dirty="0"/>
              <a:t> FTXUI </a:t>
            </a:r>
            <a:r>
              <a:rPr lang="en-US" sz="2000" dirty="0" err="1"/>
              <a:t>en</a:t>
            </a:r>
            <a:r>
              <a:rPr lang="en-US" sz="2000" dirty="0"/>
              <a:t> C++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16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340D2B-BBF8-2014-06C3-1C40D7C13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10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5003017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59054E03-E0AF-9CEA-D749-61B6EE95BCED}"/>
              </a:ext>
            </a:extLst>
          </p:cNvPr>
          <p:cNvSpPr txBox="1">
            <a:spLocks/>
          </p:cNvSpPr>
          <p:nvPr/>
        </p:nvSpPr>
        <p:spPr>
          <a:xfrm>
            <a:off x="2945892" y="3022092"/>
            <a:ext cx="6300216" cy="813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Résultats</a:t>
            </a:r>
            <a:r>
              <a:rPr lang="en-US" sz="3600" dirty="0"/>
              <a:t> / </a:t>
            </a:r>
            <a:r>
              <a:rPr lang="en-US" sz="3600" dirty="0" err="1"/>
              <a:t>Démonstration</a:t>
            </a:r>
            <a:endParaRPr lang="en-150" sz="340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803183-EC5E-E581-835E-06CB2EF85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11</a:t>
            </a:fld>
            <a:endParaRPr lang="en-150"/>
          </a:p>
        </p:txBody>
      </p:sp>
      <p:pic>
        <p:nvPicPr>
          <p:cNvPr id="6" name="Image 5" descr="Une image contenant texte, graphisme, Police, affiche&#10;&#10;Le contenu généré par l’IA peut être incorrect.">
            <a:extLst>
              <a:ext uri="{FF2B5EF4-FFF2-40B4-BE49-F238E27FC236}">
                <a16:creationId xmlns:a16="http://schemas.microsoft.com/office/drawing/2014/main" id="{33C3E6D8-034B-68F4-D843-2B2AFF76F8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41856">
            <a:off x="12158490" y="-3697548"/>
            <a:ext cx="4762500" cy="4762500"/>
          </a:xfrm>
          <a:prstGeom prst="rect">
            <a:avLst/>
          </a:prstGeom>
        </p:spPr>
      </p:pic>
      <p:pic>
        <p:nvPicPr>
          <p:cNvPr id="7" name="Image 6" descr="Une image contenant texte, graphisme, Police, affiche&#10;&#10;Le contenu généré par l’IA peut être incorrect.">
            <a:extLst>
              <a:ext uri="{FF2B5EF4-FFF2-40B4-BE49-F238E27FC236}">
                <a16:creationId xmlns:a16="http://schemas.microsoft.com/office/drawing/2014/main" id="{1C12804F-DEB8-3A80-18DC-88B33F884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3470">
            <a:off x="-4630955" y="5487763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16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CD2A8F5-F727-9734-7157-B4945A200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12</a:t>
            </a:fld>
            <a:endParaRPr lang="en-15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86932CE-1C3C-64CE-65ED-1D4199B19D3F}"/>
              </a:ext>
            </a:extLst>
          </p:cNvPr>
          <p:cNvSpPr txBox="1">
            <a:spLocks/>
          </p:cNvSpPr>
          <p:nvPr/>
        </p:nvSpPr>
        <p:spPr>
          <a:xfrm>
            <a:off x="2945892" y="3022092"/>
            <a:ext cx="6300216" cy="813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Merci de </a:t>
            </a:r>
            <a:r>
              <a:rPr lang="en-US" sz="3600" dirty="0" err="1"/>
              <a:t>m’avoir</a:t>
            </a:r>
            <a:r>
              <a:rPr lang="en-US" sz="3600" dirty="0"/>
              <a:t> </a:t>
            </a:r>
            <a:r>
              <a:rPr lang="en-US" sz="3600" dirty="0" err="1"/>
              <a:t>écouté</a:t>
            </a:r>
            <a:r>
              <a:rPr lang="en-US" sz="3600" dirty="0"/>
              <a:t> !</a:t>
            </a:r>
            <a:endParaRPr lang="en-150" sz="3400" dirty="0"/>
          </a:p>
        </p:txBody>
      </p:sp>
      <p:pic>
        <p:nvPicPr>
          <p:cNvPr id="6" name="Image 5" descr="Une image contenant texte, graphisme, Police, affiche&#10;&#10;Le contenu généré par l’IA peut être incorrect.">
            <a:extLst>
              <a:ext uri="{FF2B5EF4-FFF2-40B4-BE49-F238E27FC236}">
                <a16:creationId xmlns:a16="http://schemas.microsoft.com/office/drawing/2014/main" id="{581CB93B-1B21-D9F5-F35D-18717DFA31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3470">
            <a:off x="-1089469" y="2642962"/>
            <a:ext cx="4762500" cy="4762500"/>
          </a:xfrm>
          <a:prstGeom prst="rect">
            <a:avLst/>
          </a:prstGeom>
        </p:spPr>
      </p:pic>
      <p:pic>
        <p:nvPicPr>
          <p:cNvPr id="7" name="Image 6" descr="Une image contenant texte, graphisme, Police, affiche&#10;&#10;Le contenu généré par l’IA peut être incorrect.">
            <a:extLst>
              <a:ext uri="{FF2B5EF4-FFF2-40B4-BE49-F238E27FC236}">
                <a16:creationId xmlns:a16="http://schemas.microsoft.com/office/drawing/2014/main" id="{6DD3B57A-6DF9-42AE-03A7-B671439807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41856">
            <a:off x="8646033" y="-1128521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174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0CE451-818C-E63D-258B-234B6C543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A7E8C3F-80C1-8C00-0694-828B4E1C5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4361686" cy="813816"/>
          </a:xfrm>
        </p:spPr>
        <p:txBody>
          <a:bodyPr anchor="b">
            <a:normAutofit/>
          </a:bodyPr>
          <a:lstStyle/>
          <a:p>
            <a:r>
              <a:rPr lang="en-US" sz="3400" dirty="0"/>
              <a:t>Introduction</a:t>
            </a:r>
            <a:endParaRPr lang="en-150" sz="3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9ECFC2-FA79-57D0-E934-00BADCE46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545336"/>
            <a:ext cx="4361687" cy="424281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800" b="1" dirty="0" err="1"/>
              <a:t>Présentation</a:t>
            </a:r>
            <a:r>
              <a:rPr lang="en-US" sz="1800" b="1" dirty="0"/>
              <a:t> du </a:t>
            </a:r>
            <a:r>
              <a:rPr lang="en-US" sz="1800" b="1" dirty="0" err="1"/>
              <a:t>projet</a:t>
            </a:r>
            <a:r>
              <a:rPr lang="en-US" sz="1800" b="1" dirty="0"/>
              <a:t> </a:t>
            </a:r>
          </a:p>
          <a:p>
            <a:r>
              <a:rPr lang="en-US" sz="1800" dirty="0"/>
              <a:t>Nom du jeu : </a:t>
            </a:r>
            <a:r>
              <a:rPr lang="en-US" sz="1800" dirty="0" err="1"/>
              <a:t>Imposteur</a:t>
            </a:r>
            <a:endParaRPr lang="en-US" sz="1800" dirty="0"/>
          </a:p>
          <a:p>
            <a:r>
              <a:rPr lang="en-US" sz="1800" dirty="0"/>
              <a:t>Nombre de </a:t>
            </a:r>
            <a:r>
              <a:rPr lang="en-US" sz="1800" dirty="0" err="1"/>
              <a:t>joueurs</a:t>
            </a:r>
            <a:r>
              <a:rPr lang="en-US" sz="1800" dirty="0"/>
              <a:t> minimum : 3 </a:t>
            </a:r>
            <a:r>
              <a:rPr lang="en-US" sz="1800" dirty="0" err="1"/>
              <a:t>joueurs</a:t>
            </a:r>
            <a:endParaRPr lang="en-US" sz="1800" dirty="0"/>
          </a:p>
          <a:p>
            <a:r>
              <a:rPr lang="en-US" sz="1800" dirty="0"/>
              <a:t>But du jeu : </a:t>
            </a:r>
            <a:r>
              <a:rPr lang="fr-FR" sz="1800" dirty="0"/>
              <a:t>Au début de chaque partie, un mot est attribué à tous les joueurs, sauf à un joueur choisi au hasard : l’imposteur. Celui-ci reçoit un mot </a:t>
            </a:r>
            <a:r>
              <a:rPr lang="fr-FR" sz="1800" b="1" dirty="0"/>
              <a:t>différent</a:t>
            </a:r>
            <a:r>
              <a:rPr lang="fr-FR" sz="1800" dirty="0"/>
              <a:t>, mais </a:t>
            </a:r>
            <a:r>
              <a:rPr lang="fr-FR" sz="1800" b="1" dirty="0"/>
              <a:t>proche</a:t>
            </a:r>
            <a:r>
              <a:rPr lang="fr-FR" sz="1800" dirty="0"/>
              <a:t> du mot commun.</a:t>
            </a:r>
          </a:p>
          <a:p>
            <a:r>
              <a:rPr lang="fr-FR" sz="1800" dirty="0"/>
              <a:t>À chaque tour, chaque joueur doit dire un mot en lien avec celui qu’il a reçu, dans le but de prouver qu’il connaît le mot... sans trop en dévoiler.</a:t>
            </a:r>
          </a:p>
          <a:p>
            <a:r>
              <a:rPr lang="fr-FR" sz="1800" dirty="0"/>
              <a:t>À la fin des tours, tous les joueurs votent pour désigner l’imposteur.</a:t>
            </a:r>
          </a:p>
          <a:p>
            <a:r>
              <a:rPr lang="fr-FR" sz="1800" dirty="0"/>
              <a:t>Si l’imposteur est découvert, les joueurs qui l'ont identifié marquent des points.</a:t>
            </a:r>
          </a:p>
          <a:p>
            <a:r>
              <a:rPr lang="fr-FR" sz="1800" dirty="0"/>
              <a:t>Si l’imposteur n’est </a:t>
            </a:r>
            <a:r>
              <a:rPr lang="fr-FR" sz="1800" b="1" dirty="0"/>
              <a:t>pas découvert</a:t>
            </a:r>
            <a:r>
              <a:rPr lang="fr-FR" sz="1800" dirty="0"/>
              <a:t>, il gagne des points.</a:t>
            </a:r>
          </a:p>
          <a:p>
            <a:r>
              <a:rPr lang="fr-FR" sz="1800" dirty="0"/>
              <a:t>S’il est découvert, il ne marque </a:t>
            </a:r>
            <a:r>
              <a:rPr lang="fr-FR" sz="1800" b="1" dirty="0"/>
              <a:t>aucun point</a:t>
            </a:r>
            <a:r>
              <a:rPr lang="fr-FR" sz="1800" dirty="0"/>
              <a:t>.</a:t>
            </a:r>
          </a:p>
          <a:p>
            <a:pPr>
              <a:buFontTx/>
              <a:buChar char="-"/>
            </a:pPr>
            <a:endParaRPr lang="en-150" sz="1800" dirty="0"/>
          </a:p>
        </p:txBody>
      </p:sp>
      <p:pic>
        <p:nvPicPr>
          <p:cNvPr id="5" name="Image 4" descr="Une image contenant texte, habits, Visage humain, personne&#10;&#10;Le contenu généré par l’IA peut être incorrect.">
            <a:extLst>
              <a:ext uri="{FF2B5EF4-FFF2-40B4-BE49-F238E27FC236}">
                <a16:creationId xmlns:a16="http://schemas.microsoft.com/office/drawing/2014/main" id="{F260F626-BE04-F6DA-FF31-AFDE8D48A8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24" r="3142"/>
          <a:stretch>
            <a:fillRect/>
          </a:stretch>
        </p:blipFill>
        <p:spPr>
          <a:xfrm>
            <a:off x="5818632" y="-1"/>
            <a:ext cx="6373368" cy="6858001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5DF5C8-8437-B18C-2BFA-047987525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2</a:t>
            </a:fld>
            <a:endParaRPr lang="en-150"/>
          </a:p>
        </p:txBody>
      </p:sp>
      <p:pic>
        <p:nvPicPr>
          <p:cNvPr id="7" name="Image 6" descr="Une image contenant texte, graphisme, Police, affiche&#10;&#10;Le contenu généré par l’IA peut être incorrect.">
            <a:extLst>
              <a:ext uri="{FF2B5EF4-FFF2-40B4-BE49-F238E27FC236}">
                <a16:creationId xmlns:a16="http://schemas.microsoft.com/office/drawing/2014/main" id="{1788FEBF-B86D-8A31-AC88-A21D8EF4C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3470">
            <a:off x="-4263119" y="6144168"/>
            <a:ext cx="4762500" cy="4762500"/>
          </a:xfrm>
          <a:prstGeom prst="rect">
            <a:avLst/>
          </a:prstGeom>
        </p:spPr>
      </p:pic>
      <p:pic>
        <p:nvPicPr>
          <p:cNvPr id="8" name="Image 7" descr="Une image contenant texte, graphisme, Police, affiche&#10;&#10;Le contenu généré par l’IA peut être incorrect.">
            <a:extLst>
              <a:ext uri="{FF2B5EF4-FFF2-40B4-BE49-F238E27FC236}">
                <a16:creationId xmlns:a16="http://schemas.microsoft.com/office/drawing/2014/main" id="{AB2EDB9F-82C0-FAB5-1C35-0AD3D6402B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41856">
            <a:off x="12013347" y="-3921604"/>
            <a:ext cx="4762500" cy="4762500"/>
          </a:xfrm>
          <a:prstGeom prst="rect">
            <a:avLst/>
          </a:prstGeom>
        </p:spPr>
      </p:pic>
      <p:pic>
        <p:nvPicPr>
          <p:cNvPr id="9" name="Image 8" descr="Une image contenant texte, capture d’écran, graphisme, Graphique&#10;&#10;Le contenu généré par l’IA peut être incorrect.">
            <a:extLst>
              <a:ext uri="{FF2B5EF4-FFF2-40B4-BE49-F238E27FC236}">
                <a16:creationId xmlns:a16="http://schemas.microsoft.com/office/drawing/2014/main" id="{F30CC1F6-0EA7-982A-DDA7-45EBDF0320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726" y="7189204"/>
            <a:ext cx="3796548" cy="2005392"/>
          </a:xfrm>
          <a:prstGeom prst="rect">
            <a:avLst/>
          </a:prstGeom>
        </p:spPr>
      </p:pic>
      <p:pic>
        <p:nvPicPr>
          <p:cNvPr id="11" name="Image 10" descr="Une image contenant chapeau, dessin humoristique, clipart, créativité&#10;&#10;Le contenu généré par l’IA peut être incorrect.">
            <a:extLst>
              <a:ext uri="{FF2B5EF4-FFF2-40B4-BE49-F238E27FC236}">
                <a16:creationId xmlns:a16="http://schemas.microsoft.com/office/drawing/2014/main" id="{3F07D137-E1A0-034F-5CB9-ACD0FCFFA3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08502">
            <a:off x="2102832" y="-2231012"/>
            <a:ext cx="1381316" cy="1381316"/>
          </a:xfrm>
          <a:prstGeom prst="rect">
            <a:avLst/>
          </a:prstGeom>
        </p:spPr>
      </p:pic>
      <p:pic>
        <p:nvPicPr>
          <p:cNvPr id="12" name="Image 11" descr="Une image contenant clipart, Graphique, logo, symbole&#10;&#10;Le contenu généré par l’IA peut être incorrect.">
            <a:extLst>
              <a:ext uri="{FF2B5EF4-FFF2-40B4-BE49-F238E27FC236}">
                <a16:creationId xmlns:a16="http://schemas.microsoft.com/office/drawing/2014/main" id="{FD03D03C-A4FB-AA6C-27A5-4658F04FF9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30426">
            <a:off x="13202343" y="6522396"/>
            <a:ext cx="1390650" cy="139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974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AC8C3122-0626-D511-39D8-CAE25F125D6D}"/>
              </a:ext>
            </a:extLst>
          </p:cNvPr>
          <p:cNvSpPr txBox="1">
            <a:spLocks/>
          </p:cNvSpPr>
          <p:nvPr/>
        </p:nvSpPr>
        <p:spPr>
          <a:xfrm>
            <a:off x="612648" y="603504"/>
            <a:ext cx="4361686" cy="813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dirty="0"/>
              <a:t>Introduction</a:t>
            </a:r>
            <a:endParaRPr lang="en-150" sz="3400" dirty="0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79C2F3FC-B22E-3793-E1BF-C9122E81B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545336"/>
            <a:ext cx="11027665" cy="4242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err="1"/>
              <a:t>Objectifs</a:t>
            </a:r>
            <a:endParaRPr lang="en-US" sz="1800" b="1" dirty="0"/>
          </a:p>
          <a:p>
            <a:r>
              <a:rPr lang="en-US" sz="1800" dirty="0" err="1"/>
              <a:t>Implémenter</a:t>
            </a:r>
            <a:r>
              <a:rPr lang="en-US" sz="1800" dirty="0"/>
              <a:t> le jeu de </a:t>
            </a:r>
            <a:r>
              <a:rPr lang="en-US" sz="1800" dirty="0" err="1"/>
              <a:t>l’imposteur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C (</a:t>
            </a:r>
            <a:r>
              <a:rPr lang="en-US" sz="1800" dirty="0" err="1"/>
              <a:t>serveur</a:t>
            </a:r>
            <a:r>
              <a:rPr lang="en-US" sz="1800" dirty="0"/>
              <a:t>) et C++ (client)</a:t>
            </a:r>
          </a:p>
          <a:p>
            <a:r>
              <a:rPr lang="en-US" sz="1800" dirty="0" err="1"/>
              <a:t>Utiliser</a:t>
            </a:r>
            <a:r>
              <a:rPr lang="en-US" sz="1800" dirty="0"/>
              <a:t> les sockets TCP</a:t>
            </a:r>
          </a:p>
          <a:p>
            <a:r>
              <a:rPr lang="en-US" sz="1800" dirty="0" err="1"/>
              <a:t>Créer</a:t>
            </a:r>
            <a:r>
              <a:rPr lang="en-US" sz="1800" dirty="0"/>
              <a:t> un </a:t>
            </a:r>
            <a:r>
              <a:rPr lang="en-US" sz="1800" dirty="0" err="1"/>
              <a:t>serveur</a:t>
            </a:r>
            <a:r>
              <a:rPr lang="en-US" sz="1800" dirty="0"/>
              <a:t> qui </a:t>
            </a:r>
            <a:r>
              <a:rPr lang="en-US" sz="1800" dirty="0" err="1"/>
              <a:t>gère</a:t>
            </a:r>
            <a:r>
              <a:rPr lang="en-US" sz="1800" dirty="0"/>
              <a:t> la </a:t>
            </a:r>
            <a:r>
              <a:rPr lang="en-US" sz="1800" dirty="0" err="1"/>
              <a:t>logique</a:t>
            </a:r>
            <a:r>
              <a:rPr lang="en-US" sz="1800" dirty="0"/>
              <a:t> du jeu</a:t>
            </a:r>
          </a:p>
          <a:p>
            <a:r>
              <a:rPr lang="en-US" sz="1800" dirty="0" err="1"/>
              <a:t>Créer</a:t>
            </a:r>
            <a:r>
              <a:rPr lang="en-US" sz="1800" dirty="0"/>
              <a:t> un client </a:t>
            </a:r>
            <a:r>
              <a:rPr lang="en-US" sz="1800" dirty="0" err="1"/>
              <a:t>jouable</a:t>
            </a:r>
            <a:r>
              <a:rPr lang="en-US" sz="1800" dirty="0"/>
              <a:t> et </a:t>
            </a:r>
            <a:r>
              <a:rPr lang="en-US" sz="1800" dirty="0" err="1"/>
              <a:t>esthétique</a:t>
            </a:r>
            <a:endParaRPr lang="en-US" sz="1800" dirty="0"/>
          </a:p>
          <a:p>
            <a:r>
              <a:rPr lang="en-US" sz="1800" dirty="0" err="1"/>
              <a:t>Implémenter</a:t>
            </a:r>
            <a:r>
              <a:rPr lang="en-US" sz="1800" dirty="0"/>
              <a:t> le </a:t>
            </a:r>
            <a:r>
              <a:rPr lang="en-US" sz="1800" b="1" dirty="0" err="1"/>
              <a:t>protocole</a:t>
            </a:r>
            <a:endParaRPr lang="en-150" sz="1800" b="1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565048-F620-9317-88E4-5D40DA10A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3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8693315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6B19C66A-F233-E99D-C8EB-661ED25F72E0}"/>
              </a:ext>
            </a:extLst>
          </p:cNvPr>
          <p:cNvSpPr txBox="1">
            <a:spLocks/>
          </p:cNvSpPr>
          <p:nvPr/>
        </p:nvSpPr>
        <p:spPr>
          <a:xfrm>
            <a:off x="612648" y="603504"/>
            <a:ext cx="6300216" cy="81381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Cahier des charges / </a:t>
            </a:r>
            <a:r>
              <a:rPr lang="en-US" dirty="0" err="1"/>
              <a:t>Spécifications</a:t>
            </a:r>
            <a:endParaRPr lang="en-150" dirty="0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D115E9AC-D84C-F23F-537F-C04C1BD44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545336"/>
            <a:ext cx="11027665" cy="470916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3300" b="1" dirty="0" err="1"/>
              <a:t>Protocole</a:t>
            </a:r>
            <a:r>
              <a:rPr lang="en-US" sz="3300" b="1" dirty="0"/>
              <a:t> - </a:t>
            </a:r>
            <a:r>
              <a:rPr lang="fr-FR" sz="3300" b="1" dirty="0">
                <a:effectLst/>
              </a:rPr>
              <a:t>Commandes serveur</a:t>
            </a:r>
          </a:p>
          <a:p>
            <a:r>
              <a:rPr lang="fr-FR" b="1" dirty="0"/>
              <a:t>/login</a:t>
            </a:r>
            <a:r>
              <a:rPr lang="fr-FR" dirty="0"/>
              <a:t> =&gt; demande au client son login (voir /login client pour la réponse)</a:t>
            </a:r>
          </a:p>
          <a:p>
            <a:r>
              <a:rPr lang="fr-FR" b="1" dirty="0"/>
              <a:t>/</a:t>
            </a:r>
            <a:r>
              <a:rPr lang="fr-FR" b="1" dirty="0" err="1"/>
              <a:t>assign</a:t>
            </a:r>
            <a:r>
              <a:rPr lang="fr-FR" b="1" dirty="0"/>
              <a:t> WORD</a:t>
            </a:r>
            <a:r>
              <a:rPr lang="fr-FR" dirty="0"/>
              <a:t> =&gt; indique au client son mot pour ce tour</a:t>
            </a:r>
          </a:p>
          <a:p>
            <a:r>
              <a:rPr lang="fr-FR" b="1" dirty="0"/>
              <a:t>/</a:t>
            </a:r>
            <a:r>
              <a:rPr lang="fr-FR" b="1" dirty="0" err="1"/>
              <a:t>ret</a:t>
            </a:r>
            <a:r>
              <a:rPr lang="fr-FR" b="1" dirty="0"/>
              <a:t> ACTION:CODE</a:t>
            </a:r>
            <a:r>
              <a:rPr lang="fr-FR" dirty="0"/>
              <a:t> =&gt; CODE de retour suite à la commande ACTION </a:t>
            </a:r>
          </a:p>
          <a:p>
            <a:r>
              <a:rPr lang="fr-FR" b="1" dirty="0"/>
              <a:t>/info ...</a:t>
            </a:r>
            <a:r>
              <a:rPr lang="fr-FR" dirty="0"/>
              <a:t> =&gt; information du serveur sans réponse attendue</a:t>
            </a:r>
          </a:p>
          <a:p>
            <a:pPr lvl="1"/>
            <a:r>
              <a:rPr lang="fr-FR" b="1" dirty="0"/>
              <a:t>/info </a:t>
            </a:r>
            <a:r>
              <a:rPr lang="fr-FR" b="1" dirty="0" err="1"/>
              <a:t>ID:server_id</a:t>
            </a:r>
            <a:r>
              <a:rPr lang="fr-FR" dirty="0"/>
              <a:t> =&gt; description libre du serveur (sans :)</a:t>
            </a:r>
            <a:br>
              <a:rPr lang="fr-FR" b="1" dirty="0"/>
            </a:br>
            <a:endParaRPr lang="fr-FR" dirty="0"/>
          </a:p>
          <a:p>
            <a:pPr lvl="1"/>
            <a:r>
              <a:rPr lang="fr-FR" b="1" dirty="0"/>
              <a:t>/info </a:t>
            </a:r>
            <a:r>
              <a:rPr lang="fr-FR" b="1" dirty="0" err="1"/>
              <a:t>LOGIN:n</a:t>
            </a:r>
            <a:r>
              <a:rPr lang="fr-FR" b="1" dirty="0"/>
              <a:t>/</a:t>
            </a:r>
            <a:r>
              <a:rPr lang="fr-FR" b="1" dirty="0" err="1"/>
              <a:t>N:login</a:t>
            </a:r>
            <a:r>
              <a:rPr lang="fr-FR" dirty="0"/>
              <a:t> =&gt; le joueur "login" est le (n)</a:t>
            </a:r>
            <a:r>
              <a:rPr lang="fr-FR" dirty="0" err="1"/>
              <a:t>ième</a:t>
            </a:r>
            <a:r>
              <a:rPr lang="fr-FR" dirty="0"/>
              <a:t> connecté sur N attendus</a:t>
            </a:r>
          </a:p>
          <a:p>
            <a:pPr lvl="1"/>
            <a:r>
              <a:rPr lang="fr-FR" b="1" dirty="0"/>
              <a:t>/info </a:t>
            </a:r>
            <a:r>
              <a:rPr lang="fr-FR" b="1" dirty="0" err="1"/>
              <a:t>GAME:r</a:t>
            </a:r>
            <a:r>
              <a:rPr lang="fr-FR" b="1" dirty="0"/>
              <a:t>/</a:t>
            </a:r>
            <a:r>
              <a:rPr lang="fr-FR" b="1" dirty="0" err="1"/>
              <a:t>R:nb_players:timeout_play:timeout_choice</a:t>
            </a:r>
            <a:r>
              <a:rPr lang="fr-FR" dirty="0"/>
              <a:t> =&gt; le (r)</a:t>
            </a:r>
            <a:r>
              <a:rPr lang="fr-FR" dirty="0" err="1"/>
              <a:t>ième</a:t>
            </a:r>
            <a:r>
              <a:rPr lang="fr-FR" dirty="0"/>
              <a:t> tour sur R va commencer en précisant le nombre de joueurs et les timings par joueur</a:t>
            </a:r>
          </a:p>
          <a:p>
            <a:pPr lvl="1"/>
            <a:r>
              <a:rPr lang="fr-FR" b="1" dirty="0"/>
              <a:t>/info WAIT:LOGIN:ACTION</a:t>
            </a:r>
            <a:r>
              <a:rPr lang="fr-FR" dirty="0"/>
              <a:t> =&gt; le joueur "LOGIN" doit faire une "ACTION" (on l'attend)</a:t>
            </a:r>
          </a:p>
          <a:p>
            <a:pPr lvl="1"/>
            <a:r>
              <a:rPr lang="fr-FR" b="1" dirty="0"/>
              <a:t>/info </a:t>
            </a:r>
            <a:r>
              <a:rPr lang="fr-FR" b="1" dirty="0" err="1"/>
              <a:t>SAY:LOGIN:word</a:t>
            </a:r>
            <a:r>
              <a:rPr lang="fr-FR" dirty="0"/>
              <a:t> =&gt; le joueur "LOGIN" vient d'annoncer le mot lié "</a:t>
            </a:r>
            <a:r>
              <a:rPr lang="fr-FR" dirty="0" err="1"/>
              <a:t>word</a:t>
            </a:r>
            <a:r>
              <a:rPr lang="fr-FR" dirty="0"/>
              <a:t>"</a:t>
            </a:r>
          </a:p>
          <a:p>
            <a:pPr lvl="1"/>
            <a:r>
              <a:rPr lang="fr-FR" b="1" dirty="0"/>
              <a:t>/info </a:t>
            </a:r>
            <a:r>
              <a:rPr lang="fr-FR" b="1" dirty="0" err="1"/>
              <a:t>CHOICE:LOGIN_player:LOGIN_imposteur</a:t>
            </a:r>
            <a:r>
              <a:rPr lang="fr-FR" b="1" dirty="0"/>
              <a:t> </a:t>
            </a:r>
            <a:r>
              <a:rPr lang="fr-FR" dirty="0"/>
              <a:t>=&gt; le joueur "</a:t>
            </a:r>
            <a:r>
              <a:rPr lang="fr-FR" dirty="0" err="1"/>
              <a:t>LOGIN_player</a:t>
            </a:r>
            <a:r>
              <a:rPr lang="fr-FR" dirty="0"/>
              <a:t>" vient de désigner le joueur "</a:t>
            </a:r>
            <a:r>
              <a:rPr lang="fr-FR" dirty="0" err="1"/>
              <a:t>LOGIN_imposteur</a:t>
            </a:r>
            <a:r>
              <a:rPr lang="fr-FR" dirty="0"/>
              <a:t>" comme imposteur probable</a:t>
            </a:r>
          </a:p>
          <a:p>
            <a:pPr lvl="1"/>
            <a:r>
              <a:rPr lang="fr-FR" b="1" dirty="0"/>
              <a:t>/info </a:t>
            </a:r>
            <a:r>
              <a:rPr lang="fr-FR" b="1" dirty="0" err="1"/>
              <a:t>ANSWER:LOGIN_imposteur:MOT_imposteur:MOT_autres</a:t>
            </a:r>
            <a:r>
              <a:rPr lang="fr-FR" b="1" dirty="0"/>
              <a:t> </a:t>
            </a:r>
            <a:r>
              <a:rPr lang="fr-FR" dirty="0"/>
              <a:t>=&gt; annonce de la solution après que chaque joueur ait expiré son </a:t>
            </a:r>
            <a:r>
              <a:rPr lang="fr-FR" dirty="0" err="1"/>
              <a:t>timeout_choice</a:t>
            </a:r>
            <a:endParaRPr lang="fr-FR" dirty="0"/>
          </a:p>
          <a:p>
            <a:pPr lvl="1"/>
            <a:r>
              <a:rPr lang="fr-FR" b="1" dirty="0"/>
              <a:t>/info RESULT:LOGIN1:score1:LOGIN2:score2...</a:t>
            </a:r>
            <a:r>
              <a:rPr lang="fr-FR" dirty="0"/>
              <a:t> =&gt; annonce du score global après le tour de jeu sous la forme </a:t>
            </a:r>
            <a:r>
              <a:rPr lang="fr-FR" dirty="0" err="1"/>
              <a:t>score_old+gain_round</a:t>
            </a:r>
            <a:r>
              <a:rPr lang="fr-FR" dirty="0"/>
              <a:t> (attention, des joueurs pourraient avoir quitté la partie)</a:t>
            </a:r>
          </a:p>
          <a:p>
            <a:pPr lvl="1"/>
            <a:r>
              <a:rPr lang="fr-FR" b="1" dirty="0"/>
              <a:t>/info </a:t>
            </a:r>
            <a:r>
              <a:rPr lang="fr-FR" b="1" dirty="0" err="1"/>
              <a:t>ALERT:message</a:t>
            </a:r>
            <a:r>
              <a:rPr lang="fr-FR" dirty="0"/>
              <a:t> =&gt; message d'information importante (un joueur a quitté la partie, </a:t>
            </a:r>
            <a:r>
              <a:rPr lang="fr-FR" dirty="0" err="1"/>
              <a:t>etc</a:t>
            </a:r>
            <a:r>
              <a:rPr lang="fr-FR" dirty="0"/>
              <a:t>)</a:t>
            </a:r>
          </a:p>
          <a:p>
            <a:r>
              <a:rPr lang="fr-FR" b="1" dirty="0"/>
              <a:t>/</a:t>
            </a:r>
            <a:r>
              <a:rPr lang="fr-FR" b="1" dirty="0" err="1"/>
              <a:t>play</a:t>
            </a:r>
            <a:r>
              <a:rPr lang="fr-FR" b="1" dirty="0"/>
              <a:t> </a:t>
            </a:r>
            <a:r>
              <a:rPr lang="fr-FR" b="1" dirty="0" err="1"/>
              <a:t>timeout_play</a:t>
            </a:r>
            <a:r>
              <a:rPr lang="fr-FR" dirty="0"/>
              <a:t> =&gt; demande au joueur de donner son mot lié </a:t>
            </a:r>
          </a:p>
          <a:p>
            <a:r>
              <a:rPr lang="fr-FR" b="1" dirty="0"/>
              <a:t>/</a:t>
            </a:r>
            <a:r>
              <a:rPr lang="fr-FR" b="1" dirty="0" err="1"/>
              <a:t>choice</a:t>
            </a:r>
            <a:r>
              <a:rPr lang="fr-FR" b="1" dirty="0"/>
              <a:t> </a:t>
            </a:r>
            <a:r>
              <a:rPr lang="fr-FR" b="1" dirty="0" err="1"/>
              <a:t>timeout_choice</a:t>
            </a:r>
            <a:r>
              <a:rPr lang="fr-FR" dirty="0"/>
              <a:t> =&gt; demande au joueur de désigner un imposteur </a:t>
            </a:r>
            <a:endParaRPr lang="en-US" sz="1800" b="1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5E6220-9F19-494C-5E0B-2CF0353D8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4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4983311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F5F62E43-1F36-5316-2F09-5DE6B4ABA049}"/>
              </a:ext>
            </a:extLst>
          </p:cNvPr>
          <p:cNvSpPr txBox="1">
            <a:spLocks/>
          </p:cNvSpPr>
          <p:nvPr/>
        </p:nvSpPr>
        <p:spPr>
          <a:xfrm>
            <a:off x="612648" y="603504"/>
            <a:ext cx="6300216" cy="81381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Cahier des charges / </a:t>
            </a:r>
            <a:r>
              <a:rPr lang="en-US" dirty="0" err="1"/>
              <a:t>Spécifications</a:t>
            </a:r>
            <a:endParaRPr lang="en-150" dirty="0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18CA2000-35C6-8844-87A0-535B2523C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545336"/>
            <a:ext cx="11027665" cy="47091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 err="1">
                <a:effectLst/>
              </a:rPr>
              <a:t>Protocole</a:t>
            </a:r>
            <a:r>
              <a:rPr lang="en-US" sz="2000" b="1" dirty="0">
                <a:effectLst/>
              </a:rPr>
              <a:t> - Codes de retour</a:t>
            </a:r>
          </a:p>
          <a:p>
            <a:r>
              <a:rPr lang="en-US" sz="2000" dirty="0"/>
              <a:t>000 : OK</a:t>
            </a:r>
          </a:p>
          <a:p>
            <a:r>
              <a:rPr lang="en-US" sz="2000" dirty="0"/>
              <a:t>101 : Login déjà </a:t>
            </a:r>
            <a:r>
              <a:rPr lang="en-US" sz="2000" dirty="0" err="1"/>
              <a:t>utilisé</a:t>
            </a:r>
            <a:endParaRPr lang="en-US" sz="2000" dirty="0"/>
          </a:p>
          <a:p>
            <a:r>
              <a:rPr lang="en-US" sz="2000" dirty="0"/>
              <a:t>102 : Pas </a:t>
            </a:r>
            <a:r>
              <a:rPr lang="en-US" sz="2000" dirty="0" err="1"/>
              <a:t>votre</a:t>
            </a:r>
            <a:r>
              <a:rPr lang="en-US" sz="2000" dirty="0"/>
              <a:t> tour</a:t>
            </a:r>
          </a:p>
          <a:p>
            <a:r>
              <a:rPr lang="en-US" sz="2000" dirty="0"/>
              <a:t>103 : Mot déjà </a:t>
            </a:r>
            <a:r>
              <a:rPr lang="en-US" sz="2000" dirty="0" err="1"/>
              <a:t>sugérer</a:t>
            </a:r>
            <a:endParaRPr lang="en-US" sz="2000" dirty="0"/>
          </a:p>
          <a:p>
            <a:r>
              <a:rPr lang="en-US" sz="2000" dirty="0"/>
              <a:t>105 : Impossible de </a:t>
            </a:r>
            <a:r>
              <a:rPr lang="en-US" sz="2000" dirty="0" err="1"/>
              <a:t>s’accuser</a:t>
            </a:r>
            <a:r>
              <a:rPr lang="en-US" sz="2000" dirty="0"/>
              <a:t> </a:t>
            </a:r>
            <a:r>
              <a:rPr lang="en-US" sz="2000" dirty="0" err="1"/>
              <a:t>soit</a:t>
            </a:r>
            <a:r>
              <a:rPr lang="en-US" sz="2000" dirty="0"/>
              <a:t> </a:t>
            </a:r>
            <a:r>
              <a:rPr lang="en-US" sz="2000" dirty="0" err="1"/>
              <a:t>même</a:t>
            </a:r>
            <a:endParaRPr lang="en-US" sz="2000" dirty="0"/>
          </a:p>
          <a:p>
            <a:r>
              <a:rPr lang="en-US" sz="2000" dirty="0"/>
              <a:t>106 : Login inconnu</a:t>
            </a:r>
          </a:p>
          <a:p>
            <a:r>
              <a:rPr lang="en-US" sz="2000" dirty="0"/>
              <a:t>107 : Login </a:t>
            </a:r>
            <a:r>
              <a:rPr lang="en-US" sz="2000" dirty="0" err="1"/>
              <a:t>invalide</a:t>
            </a:r>
            <a:endParaRPr lang="en-US" sz="2000" dirty="0"/>
          </a:p>
          <a:p>
            <a:r>
              <a:rPr lang="en-US" sz="2000" dirty="0"/>
              <a:t>108 : Mot </a:t>
            </a:r>
            <a:r>
              <a:rPr lang="en-US" sz="2000" dirty="0" err="1"/>
              <a:t>invalide</a:t>
            </a:r>
            <a:endParaRPr lang="en-US" sz="2000" dirty="0"/>
          </a:p>
          <a:p>
            <a:r>
              <a:rPr lang="en-US" sz="2000" dirty="0"/>
              <a:t>201 : </a:t>
            </a:r>
            <a:r>
              <a:rPr lang="en-US" sz="2000" dirty="0" err="1"/>
              <a:t>Commande</a:t>
            </a:r>
            <a:r>
              <a:rPr lang="en-US" sz="2000" dirty="0"/>
              <a:t> inconnue</a:t>
            </a:r>
          </a:p>
          <a:p>
            <a:r>
              <a:rPr lang="en-US" sz="2000" dirty="0"/>
              <a:t>202 : </a:t>
            </a:r>
            <a:r>
              <a:rPr lang="en-US" sz="2000" dirty="0" err="1"/>
              <a:t>Commande</a:t>
            </a:r>
            <a:r>
              <a:rPr lang="en-US" sz="2000" dirty="0"/>
              <a:t> non </a:t>
            </a:r>
            <a:r>
              <a:rPr lang="en-US" sz="2000" dirty="0" err="1"/>
              <a:t>attendue</a:t>
            </a:r>
            <a:endParaRPr lang="en-US" sz="20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839D21-46A9-8140-B5C6-C34AC363D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5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4839251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C648852-E4E9-51BD-15DA-68F7AE595F7A}"/>
              </a:ext>
            </a:extLst>
          </p:cNvPr>
          <p:cNvSpPr txBox="1">
            <a:spLocks/>
          </p:cNvSpPr>
          <p:nvPr/>
        </p:nvSpPr>
        <p:spPr>
          <a:xfrm>
            <a:off x="612648" y="603504"/>
            <a:ext cx="6300216" cy="81381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Cahier des charges / </a:t>
            </a:r>
            <a:r>
              <a:rPr lang="en-US" dirty="0" err="1"/>
              <a:t>Spécifications</a:t>
            </a:r>
            <a:endParaRPr lang="en-150" dirty="0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1FECC248-26F2-F047-F65A-CA185EDB44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545336"/>
            <a:ext cx="11027665" cy="47091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 err="1">
                <a:effectLst/>
              </a:rPr>
              <a:t>Protocole</a:t>
            </a:r>
            <a:r>
              <a:rPr lang="en-US" sz="2000" b="1" dirty="0">
                <a:effectLst/>
              </a:rPr>
              <a:t> – </a:t>
            </a:r>
            <a:r>
              <a:rPr lang="en-US" sz="2000" b="1" dirty="0" err="1">
                <a:effectLst/>
              </a:rPr>
              <a:t>Réponses</a:t>
            </a:r>
            <a:r>
              <a:rPr lang="en-US" sz="2000" b="1" dirty="0">
                <a:effectLst/>
              </a:rPr>
              <a:t> client</a:t>
            </a:r>
          </a:p>
          <a:p>
            <a:r>
              <a:rPr lang="fr-FR" sz="1800" b="1" dirty="0"/>
              <a:t>/login </a:t>
            </a:r>
            <a:r>
              <a:rPr lang="fr-FR" sz="1800" b="1" dirty="0" err="1"/>
              <a:t>LOGIN</a:t>
            </a:r>
            <a:endParaRPr lang="fr-FR" sz="1800" dirty="0"/>
          </a:p>
          <a:p>
            <a:pPr lvl="1"/>
            <a:r>
              <a:rPr lang="fr-FR" sz="1800" dirty="0"/>
              <a:t>Contrainte :</a:t>
            </a:r>
          </a:p>
          <a:p>
            <a:pPr lvl="2"/>
            <a:r>
              <a:rPr lang="fr-FR" sz="1400" dirty="0"/>
              <a:t>Caractères interdits : « : »</a:t>
            </a:r>
          </a:p>
          <a:p>
            <a:pPr lvl="2"/>
            <a:r>
              <a:rPr lang="fr-FR" sz="1400" dirty="0"/>
              <a:t>Minimum 3 caractères et maximum 16 caractères</a:t>
            </a:r>
          </a:p>
          <a:p>
            <a:pPr lvl="1"/>
            <a:r>
              <a:rPr lang="fr-FR" sz="1800" dirty="0"/>
              <a:t>Retour : </a:t>
            </a:r>
            <a:r>
              <a:rPr lang="fr-FR" sz="1800" b="1" dirty="0"/>
              <a:t>/</a:t>
            </a:r>
            <a:r>
              <a:rPr lang="fr-FR" sz="1800" b="1" dirty="0" err="1"/>
              <a:t>ret</a:t>
            </a:r>
            <a:r>
              <a:rPr lang="fr-FR" sz="1800" b="1" dirty="0"/>
              <a:t> LOGIN:CODE</a:t>
            </a:r>
            <a:endParaRPr lang="fr-FR" sz="1800" dirty="0"/>
          </a:p>
          <a:p>
            <a:r>
              <a:rPr lang="fr-FR" sz="1800" b="1" dirty="0"/>
              <a:t>/</a:t>
            </a:r>
            <a:r>
              <a:rPr lang="fr-FR" sz="1800" b="1" dirty="0" err="1"/>
              <a:t>play</a:t>
            </a:r>
            <a:r>
              <a:rPr lang="fr-FR" sz="1800" b="1" dirty="0"/>
              <a:t> WORD</a:t>
            </a:r>
            <a:endParaRPr lang="fr-FR" sz="1800" dirty="0"/>
          </a:p>
          <a:p>
            <a:pPr lvl="1"/>
            <a:r>
              <a:rPr lang="fr-FR" sz="1800" dirty="0"/>
              <a:t>Contrainte : </a:t>
            </a:r>
          </a:p>
          <a:p>
            <a:pPr lvl="2"/>
            <a:r>
              <a:rPr lang="fr-FR" sz="1400" dirty="0"/>
              <a:t>Caractères interdits : « : »</a:t>
            </a:r>
          </a:p>
          <a:p>
            <a:pPr lvl="2"/>
            <a:r>
              <a:rPr lang="fr-FR" sz="1400" dirty="0"/>
              <a:t>Pas de minimum mais maximum 32 caractères</a:t>
            </a:r>
          </a:p>
          <a:p>
            <a:pPr lvl="1"/>
            <a:r>
              <a:rPr lang="fr-FR" sz="1800" dirty="0"/>
              <a:t>Retour : </a:t>
            </a:r>
            <a:r>
              <a:rPr lang="fr-FR" sz="1800" b="1" dirty="0"/>
              <a:t>/</a:t>
            </a:r>
            <a:r>
              <a:rPr lang="fr-FR" sz="1800" b="1" dirty="0" err="1"/>
              <a:t>ret</a:t>
            </a:r>
            <a:r>
              <a:rPr lang="fr-FR" sz="1800" b="1" dirty="0"/>
              <a:t> PLAY:CODE</a:t>
            </a:r>
            <a:endParaRPr lang="fr-FR" sz="1800" dirty="0"/>
          </a:p>
          <a:p>
            <a:r>
              <a:rPr lang="fr-FR" sz="1800" b="1" dirty="0"/>
              <a:t>/</a:t>
            </a:r>
            <a:r>
              <a:rPr lang="fr-FR" sz="1800" b="1" dirty="0" err="1"/>
              <a:t>choice</a:t>
            </a:r>
            <a:r>
              <a:rPr lang="fr-FR" sz="1800" b="1" dirty="0"/>
              <a:t> LOGIN</a:t>
            </a:r>
            <a:endParaRPr lang="fr-FR" sz="1800" dirty="0"/>
          </a:p>
          <a:p>
            <a:pPr lvl="1"/>
            <a:r>
              <a:rPr lang="fr-FR" sz="1800" dirty="0"/>
              <a:t>Retour : </a:t>
            </a:r>
            <a:r>
              <a:rPr lang="fr-FR" sz="1800" b="1" dirty="0"/>
              <a:t>/</a:t>
            </a:r>
            <a:r>
              <a:rPr lang="fr-FR" sz="1800" b="1" dirty="0" err="1"/>
              <a:t>ret</a:t>
            </a:r>
            <a:r>
              <a:rPr lang="fr-FR" sz="1800" b="1" dirty="0"/>
              <a:t> CHOICE:CODE</a:t>
            </a:r>
            <a:endParaRPr lang="fr-FR" sz="1800" dirty="0"/>
          </a:p>
          <a:p>
            <a:r>
              <a:rPr lang="fr-FR" sz="1800" b="1" dirty="0"/>
              <a:t>autre</a:t>
            </a:r>
            <a:endParaRPr lang="fr-FR" sz="1800" dirty="0"/>
          </a:p>
          <a:p>
            <a:pPr lvl="1"/>
            <a:r>
              <a:rPr lang="fr-FR" sz="1800" dirty="0"/>
              <a:t>Retour : </a:t>
            </a:r>
            <a:r>
              <a:rPr lang="fr-FR" sz="1800" b="1" dirty="0"/>
              <a:t>/</a:t>
            </a:r>
            <a:r>
              <a:rPr lang="fr-FR" sz="1800" b="1" dirty="0" err="1"/>
              <a:t>ret</a:t>
            </a:r>
            <a:r>
              <a:rPr lang="fr-FR" sz="1800" b="1" dirty="0"/>
              <a:t> PROTO:201</a:t>
            </a:r>
            <a:endParaRPr lang="fr-FR" sz="1800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86BAAB4-1399-733B-59E1-CF730B109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6</a:t>
            </a:fld>
            <a:endParaRPr lang="en-150"/>
          </a:p>
        </p:txBody>
      </p:sp>
      <p:pic>
        <p:nvPicPr>
          <p:cNvPr id="9" name="Image 8" descr="Une image contenant capture d’écran, texte, Logiciel de graphisme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669DCF85-AB4A-8468-5DA3-3EDB41CCC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11" y="7169930"/>
            <a:ext cx="4957540" cy="249068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054AEE5-379D-DD08-FE33-D3F7268A7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0445" y="0"/>
            <a:ext cx="47724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492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0D683AC-A93A-447A-58D4-D4DCF3CAC314}"/>
              </a:ext>
            </a:extLst>
          </p:cNvPr>
          <p:cNvSpPr txBox="1">
            <a:spLocks/>
          </p:cNvSpPr>
          <p:nvPr/>
        </p:nvSpPr>
        <p:spPr>
          <a:xfrm>
            <a:off x="612648" y="603504"/>
            <a:ext cx="6300216" cy="813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dirty="0"/>
              <a:t>Conception et architecture</a:t>
            </a:r>
            <a:endParaRPr lang="en-150" sz="3400" dirty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7865A90F-4207-0C91-8DCD-075C93F67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545336"/>
            <a:ext cx="6626353" cy="47091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Structure du </a:t>
            </a:r>
            <a:r>
              <a:rPr lang="en-US" sz="2000" dirty="0" err="1"/>
              <a:t>projet</a:t>
            </a:r>
            <a:endParaRPr lang="en-US" sz="2000" dirty="0"/>
          </a:p>
          <a:p>
            <a:r>
              <a:rPr lang="en-US" sz="2000" dirty="0" err="1"/>
              <a:t>Partie</a:t>
            </a:r>
            <a:r>
              <a:rPr lang="en-US" sz="2000" dirty="0"/>
              <a:t> </a:t>
            </a:r>
            <a:r>
              <a:rPr lang="en-US" sz="2000" dirty="0" err="1"/>
              <a:t>Serveur</a:t>
            </a:r>
            <a:r>
              <a:rPr lang="en-US" sz="2000" dirty="0"/>
              <a:t> :</a:t>
            </a:r>
          </a:p>
          <a:p>
            <a:pPr lvl="1"/>
            <a:r>
              <a:rPr lang="en-US" sz="1600" dirty="0" err="1"/>
              <a:t>Programmation</a:t>
            </a:r>
            <a:r>
              <a:rPr lang="en-US" sz="1600" dirty="0"/>
              <a:t> </a:t>
            </a:r>
            <a:r>
              <a:rPr lang="en-US" sz="1600" dirty="0" err="1"/>
              <a:t>modulaire</a:t>
            </a:r>
            <a:endParaRPr lang="en-US" sz="1600" dirty="0"/>
          </a:p>
          <a:p>
            <a:pPr lvl="1"/>
            <a:r>
              <a:rPr lang="en-US" sz="1600" dirty="0" err="1"/>
              <a:t>Utilisation</a:t>
            </a:r>
            <a:r>
              <a:rPr lang="en-US" sz="1600" dirty="0"/>
              <a:t> d’un </a:t>
            </a:r>
            <a:r>
              <a:rPr lang="en-US" sz="1600" dirty="0" err="1"/>
              <a:t>Makefile</a:t>
            </a:r>
            <a:endParaRPr lang="en-US" sz="1600" dirty="0"/>
          </a:p>
          <a:p>
            <a:pPr lvl="1"/>
            <a:endParaRPr lang="en-US" sz="1600" dirty="0"/>
          </a:p>
          <a:p>
            <a:r>
              <a:rPr lang="en-US" sz="2000" dirty="0" err="1"/>
              <a:t>Partie</a:t>
            </a:r>
            <a:r>
              <a:rPr lang="en-US" sz="2000" dirty="0"/>
              <a:t> Client :</a:t>
            </a:r>
          </a:p>
          <a:p>
            <a:pPr lvl="1"/>
            <a:r>
              <a:rPr lang="en-US" sz="1600" dirty="0" err="1"/>
              <a:t>Utilisation</a:t>
            </a:r>
            <a:r>
              <a:rPr lang="en-US" sz="1600" dirty="0"/>
              <a:t> de la </a:t>
            </a:r>
            <a:r>
              <a:rPr lang="en-US" sz="1600" dirty="0" err="1"/>
              <a:t>librairie</a:t>
            </a:r>
            <a:r>
              <a:rPr lang="en-US" sz="1600" dirty="0"/>
              <a:t> FTXUI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CA1C61A-9B48-AEB0-FB24-A9B76DE58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9531" y="0"/>
            <a:ext cx="4772469" cy="6858000"/>
          </a:xfrm>
          <a:prstGeom prst="rect">
            <a:avLst/>
          </a:prstGeom>
        </p:spPr>
      </p:pic>
      <p:pic>
        <p:nvPicPr>
          <p:cNvPr id="12" name="Image 11" descr="Une image contenant capture d’écran, texte, Logiciel de graphisme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9B969D3C-123E-3DFC-187B-27627435CB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25" y="3976787"/>
            <a:ext cx="4957540" cy="2490687"/>
          </a:xfrm>
          <a:prstGeom prst="rect">
            <a:avLst/>
          </a:prstGeom>
        </p:spPr>
      </p:pic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5E9ADB2D-BB6F-5473-1733-EAC61FE4D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7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9943336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A75699B-1E16-9245-9828-3B5D6B72693E}"/>
              </a:ext>
            </a:extLst>
          </p:cNvPr>
          <p:cNvSpPr txBox="1">
            <a:spLocks/>
          </p:cNvSpPr>
          <p:nvPr/>
        </p:nvSpPr>
        <p:spPr>
          <a:xfrm>
            <a:off x="612647" y="338328"/>
            <a:ext cx="6300216" cy="813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dirty="0"/>
              <a:t>Conception et architecture</a:t>
            </a:r>
            <a:endParaRPr lang="en-150" sz="3400" dirty="0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E79A5D77-CF15-FC38-F5E7-0862C18A8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152144"/>
            <a:ext cx="9957817" cy="54589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 err="1"/>
              <a:t>Fonctions</a:t>
            </a:r>
            <a:r>
              <a:rPr lang="en-US" sz="2000" b="1" dirty="0"/>
              <a:t> </a:t>
            </a:r>
            <a:r>
              <a:rPr lang="en-US" sz="2000" b="1" dirty="0" err="1"/>
              <a:t>clés</a:t>
            </a:r>
            <a:r>
              <a:rPr lang="en-US" sz="2000" b="1" dirty="0"/>
              <a:t> du </a:t>
            </a:r>
            <a:r>
              <a:rPr lang="en-US" sz="2000" b="1" dirty="0" err="1"/>
              <a:t>programme</a:t>
            </a:r>
            <a:endParaRPr lang="en-US" sz="2000" b="1" dirty="0"/>
          </a:p>
          <a:p>
            <a:r>
              <a:rPr lang="en-US" sz="2000" dirty="0"/>
              <a:t>Boucle </a:t>
            </a:r>
            <a:r>
              <a:rPr lang="en-US" sz="2000" dirty="0" err="1"/>
              <a:t>princiaple</a:t>
            </a:r>
            <a:r>
              <a:rPr lang="en-US" sz="2000" dirty="0"/>
              <a:t> du jeu :</a:t>
            </a:r>
          </a:p>
          <a:p>
            <a:pPr lvl="1"/>
            <a:r>
              <a:rPr lang="en-US" sz="1600" dirty="0" err="1"/>
              <a:t>Gère</a:t>
            </a:r>
            <a:r>
              <a:rPr lang="en-US" sz="1600" dirty="0"/>
              <a:t> </a:t>
            </a:r>
            <a:r>
              <a:rPr lang="en-US" sz="1600" dirty="0" err="1"/>
              <a:t>l’état</a:t>
            </a:r>
            <a:r>
              <a:rPr lang="en-US" sz="1600" dirty="0"/>
              <a:t> de la </a:t>
            </a:r>
            <a:r>
              <a:rPr lang="en-US" sz="1600" dirty="0" err="1"/>
              <a:t>partie</a:t>
            </a:r>
            <a:r>
              <a:rPr lang="en-US" sz="1600" dirty="0"/>
              <a:t> (WAITING, PLAYING, …)</a:t>
            </a:r>
          </a:p>
          <a:p>
            <a:pPr lvl="1"/>
            <a:r>
              <a:rPr lang="en-US" sz="1600" dirty="0" err="1"/>
              <a:t>Appelle</a:t>
            </a:r>
            <a:r>
              <a:rPr lang="en-US" sz="1600" dirty="0"/>
              <a:t> les </a:t>
            </a:r>
            <a:r>
              <a:rPr lang="en-US" sz="1600" dirty="0" err="1"/>
              <a:t>différentes</a:t>
            </a:r>
            <a:r>
              <a:rPr lang="en-US" sz="1600" dirty="0"/>
              <a:t> function </a:t>
            </a:r>
            <a:r>
              <a:rPr lang="en-US" sz="1600" dirty="0" err="1"/>
              <a:t>permettant</a:t>
            </a:r>
            <a:r>
              <a:rPr lang="en-US" sz="1600" dirty="0"/>
              <a:t> de faire </a:t>
            </a:r>
            <a:r>
              <a:rPr lang="en-US" sz="1600" dirty="0" err="1"/>
              <a:t>tourner</a:t>
            </a:r>
            <a:r>
              <a:rPr lang="en-US" sz="1600" dirty="0"/>
              <a:t> le jeu</a:t>
            </a:r>
          </a:p>
          <a:p>
            <a:pPr lvl="1"/>
            <a:r>
              <a:rPr lang="en-US" sz="1600" dirty="0" err="1"/>
              <a:t>Gère</a:t>
            </a:r>
            <a:r>
              <a:rPr lang="en-US" sz="1600" dirty="0"/>
              <a:t> le timer</a:t>
            </a:r>
          </a:p>
          <a:p>
            <a:pPr lvl="1"/>
            <a:r>
              <a:rPr lang="en-US" sz="1600" dirty="0" err="1"/>
              <a:t>Gère</a:t>
            </a:r>
            <a:r>
              <a:rPr lang="en-US" sz="1600" dirty="0"/>
              <a:t> les </a:t>
            </a:r>
            <a:r>
              <a:rPr lang="en-US" sz="1600" dirty="0" err="1"/>
              <a:t>connexions</a:t>
            </a:r>
            <a:endParaRPr lang="en-US" sz="1600" dirty="0"/>
          </a:p>
          <a:p>
            <a:r>
              <a:rPr lang="en-US" sz="2000" dirty="0" err="1"/>
              <a:t>Fonction</a:t>
            </a:r>
            <a:r>
              <a:rPr lang="en-US" sz="2000" dirty="0"/>
              <a:t> pour parser les messages :</a:t>
            </a:r>
          </a:p>
          <a:p>
            <a:pPr lvl="1"/>
            <a:r>
              <a:rPr lang="en-US" sz="1600" dirty="0" err="1"/>
              <a:t>Renvoie</a:t>
            </a:r>
            <a:r>
              <a:rPr lang="en-US" sz="1600" dirty="0"/>
              <a:t> le message parser sous </a:t>
            </a:r>
            <a:r>
              <a:rPr lang="en-US" sz="1600" dirty="0" err="1"/>
              <a:t>forme</a:t>
            </a:r>
            <a:r>
              <a:rPr lang="en-US" sz="1600" dirty="0"/>
              <a:t> </a:t>
            </a:r>
            <a:r>
              <a:rPr lang="en-US" sz="1600" dirty="0" err="1"/>
              <a:t>d’une</a:t>
            </a:r>
            <a:r>
              <a:rPr lang="en-US" sz="1600" dirty="0"/>
              <a:t> structure, </a:t>
            </a:r>
            <a:r>
              <a:rPr lang="en-US" sz="1600" dirty="0" err="1"/>
              <a:t>renvoie</a:t>
            </a:r>
            <a:r>
              <a:rPr lang="en-US" sz="1600" dirty="0"/>
              <a:t> NULL </a:t>
            </a:r>
            <a:r>
              <a:rPr lang="en-US" sz="1600" dirty="0" err="1"/>
              <a:t>si</a:t>
            </a:r>
            <a:r>
              <a:rPr lang="en-US" sz="1600" dirty="0"/>
              <a:t> le message ne commence par </a:t>
            </a:r>
            <a:r>
              <a:rPr lang="en-US" sz="1600" dirty="0" err="1"/>
              <a:t>par</a:t>
            </a:r>
            <a:r>
              <a:rPr lang="en-US" sz="1600" dirty="0"/>
              <a:t> “/”</a:t>
            </a:r>
          </a:p>
          <a:p>
            <a:pPr lvl="1"/>
            <a:r>
              <a:rPr lang="en-US" sz="1600" dirty="0"/>
              <a:t>Structure Command : </a:t>
            </a:r>
          </a:p>
          <a:p>
            <a:pPr lvl="2"/>
            <a:r>
              <a:rPr lang="en-US" sz="1200" dirty="0"/>
              <a:t>char *command; </a:t>
            </a:r>
          </a:p>
          <a:p>
            <a:pPr lvl="2"/>
            <a:r>
              <a:rPr lang="en-US" sz="1200" dirty="0"/>
              <a:t>char **params;</a:t>
            </a:r>
          </a:p>
          <a:p>
            <a:pPr lvl="2"/>
            <a:r>
              <a:rPr lang="en-US" sz="1200" dirty="0"/>
              <a:t>int </a:t>
            </a:r>
            <a:r>
              <a:rPr lang="en-US" sz="1200" dirty="0" err="1"/>
              <a:t>param_count</a:t>
            </a:r>
            <a:r>
              <a:rPr lang="en-US" sz="1200" dirty="0"/>
              <a:t>;</a:t>
            </a:r>
          </a:p>
          <a:p>
            <a:r>
              <a:rPr lang="en-US" sz="2000" dirty="0"/>
              <a:t>Gestion des interactions avec les </a:t>
            </a:r>
            <a:r>
              <a:rPr lang="en-US" sz="2000" dirty="0" err="1"/>
              <a:t>joueurs</a:t>
            </a:r>
            <a:r>
              <a:rPr lang="en-US" sz="2000" dirty="0"/>
              <a:t>:</a:t>
            </a:r>
          </a:p>
          <a:p>
            <a:pPr lvl="1"/>
            <a:r>
              <a:rPr lang="en-US" sz="1600" dirty="0" err="1"/>
              <a:t>Fonction</a:t>
            </a:r>
            <a:r>
              <a:rPr lang="en-US" sz="1600" dirty="0"/>
              <a:t> qui </a:t>
            </a:r>
            <a:r>
              <a:rPr lang="en-US" sz="1600" dirty="0" err="1"/>
              <a:t>gère</a:t>
            </a:r>
            <a:r>
              <a:rPr lang="en-US" sz="1600" dirty="0"/>
              <a:t> les “/play WORD” : </a:t>
            </a:r>
            <a:r>
              <a:rPr lang="en-US" sz="1600" dirty="0" err="1"/>
              <a:t>Renvoie</a:t>
            </a:r>
            <a:r>
              <a:rPr lang="en-US" sz="1600" dirty="0"/>
              <a:t> au </a:t>
            </a:r>
            <a:r>
              <a:rPr lang="en-US" sz="1600" dirty="0" err="1"/>
              <a:t>joueur</a:t>
            </a:r>
            <a:r>
              <a:rPr lang="en-US" sz="1600" dirty="0"/>
              <a:t> le bon code </a:t>
            </a:r>
            <a:r>
              <a:rPr lang="en-US" sz="1600" dirty="0" err="1"/>
              <a:t>d’erreur</a:t>
            </a:r>
            <a:r>
              <a:rPr lang="en-US" sz="1600" dirty="0"/>
              <a:t> et fait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r>
              <a:rPr lang="en-US" sz="1600" dirty="0" err="1"/>
              <a:t>sorte</a:t>
            </a:r>
            <a:r>
              <a:rPr lang="en-US" sz="1600" dirty="0"/>
              <a:t> de passer au </a:t>
            </a:r>
            <a:r>
              <a:rPr lang="en-US" sz="1600" dirty="0" err="1"/>
              <a:t>joueur</a:t>
            </a:r>
            <a:r>
              <a:rPr lang="en-US" sz="1600" dirty="0"/>
              <a:t> </a:t>
            </a:r>
            <a:r>
              <a:rPr lang="en-US" sz="1600" dirty="0" err="1"/>
              <a:t>suivant</a:t>
            </a:r>
            <a:r>
              <a:rPr lang="en-US" sz="1600" dirty="0"/>
              <a:t>.</a:t>
            </a:r>
          </a:p>
          <a:p>
            <a:pPr lvl="1"/>
            <a:r>
              <a:rPr lang="en-US" sz="1600" dirty="0" err="1"/>
              <a:t>Fonction</a:t>
            </a:r>
            <a:r>
              <a:rPr lang="en-US" sz="1600" dirty="0"/>
              <a:t> qui </a:t>
            </a:r>
            <a:r>
              <a:rPr lang="en-US" sz="1600" dirty="0" err="1"/>
              <a:t>gère</a:t>
            </a:r>
            <a:r>
              <a:rPr lang="en-US" sz="1600" dirty="0"/>
              <a:t> les “/choice LOGIN” : </a:t>
            </a:r>
            <a:r>
              <a:rPr lang="en-US" sz="1600" dirty="0" err="1"/>
              <a:t>Renvoie</a:t>
            </a:r>
            <a:r>
              <a:rPr lang="en-US" sz="1600" dirty="0"/>
              <a:t> au </a:t>
            </a:r>
            <a:r>
              <a:rPr lang="en-US" sz="1600" dirty="0" err="1"/>
              <a:t>joueur</a:t>
            </a:r>
            <a:r>
              <a:rPr lang="en-US" sz="1600" dirty="0"/>
              <a:t> le bon code </a:t>
            </a:r>
            <a:r>
              <a:rPr lang="en-US" sz="1600" dirty="0" err="1"/>
              <a:t>d’erreur</a:t>
            </a:r>
            <a:r>
              <a:rPr lang="en-US" sz="1600" dirty="0"/>
              <a:t> et fait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r>
              <a:rPr lang="en-US" sz="1600" dirty="0" err="1"/>
              <a:t>sorte</a:t>
            </a:r>
            <a:r>
              <a:rPr lang="en-US" sz="1600" dirty="0"/>
              <a:t> </a:t>
            </a:r>
            <a:r>
              <a:rPr lang="en-US" sz="1600" dirty="0" err="1"/>
              <a:t>d’enregistrer</a:t>
            </a:r>
            <a:r>
              <a:rPr lang="en-US" sz="1600" dirty="0"/>
              <a:t> son vote.</a:t>
            </a:r>
          </a:p>
          <a:p>
            <a:pPr marL="457200" lvl="1" indent="0">
              <a:buNone/>
            </a:pPr>
            <a:endParaRPr lang="en-US" sz="16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294AFE-DF28-3549-83E1-7271511E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8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9792306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26733140-69AE-898B-2033-23F882376AC7}"/>
              </a:ext>
            </a:extLst>
          </p:cNvPr>
          <p:cNvSpPr txBox="1">
            <a:spLocks/>
          </p:cNvSpPr>
          <p:nvPr/>
        </p:nvSpPr>
        <p:spPr>
          <a:xfrm>
            <a:off x="612647" y="338328"/>
            <a:ext cx="6300216" cy="813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Développement</a:t>
            </a:r>
            <a:endParaRPr lang="en-150" sz="3400" dirty="0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E557BB4B-4C20-85F7-66F2-FC46E9084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152144"/>
            <a:ext cx="9957817" cy="54589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 err="1"/>
              <a:t>Méthodologie</a:t>
            </a:r>
            <a:endParaRPr lang="en-US" sz="1600" b="1" dirty="0"/>
          </a:p>
          <a:p>
            <a:r>
              <a:rPr lang="en-US" sz="2000" dirty="0"/>
              <a:t>Développement solo</a:t>
            </a:r>
          </a:p>
          <a:p>
            <a:r>
              <a:rPr lang="en-US" sz="2000" dirty="0" err="1"/>
              <a:t>Utilisation</a:t>
            </a:r>
            <a:r>
              <a:rPr lang="en-US" sz="2000" dirty="0"/>
              <a:t> de </a:t>
            </a:r>
            <a:r>
              <a:rPr lang="en-US" sz="2000" dirty="0" err="1"/>
              <a:t>Github</a:t>
            </a:r>
            <a:endParaRPr lang="en-US" sz="2000" dirty="0"/>
          </a:p>
          <a:p>
            <a:r>
              <a:rPr lang="en-US" sz="2000" dirty="0" err="1"/>
              <a:t>Utilisation</a:t>
            </a:r>
            <a:r>
              <a:rPr lang="en-US" sz="2000" dirty="0"/>
              <a:t> de </a:t>
            </a:r>
            <a:r>
              <a:rPr lang="en-US" sz="2000" dirty="0" err="1"/>
              <a:t>VSCode</a:t>
            </a:r>
            <a:r>
              <a:rPr lang="en-US" sz="2000" dirty="0"/>
              <a:t> avec WSL</a:t>
            </a:r>
          </a:p>
          <a:p>
            <a:r>
              <a:rPr lang="en-US" sz="2000" dirty="0" err="1"/>
              <a:t>Utilisation</a:t>
            </a:r>
            <a:r>
              <a:rPr lang="en-US" sz="2000" dirty="0"/>
              <a:t> des IA (ChatGPT, </a:t>
            </a:r>
            <a:r>
              <a:rPr lang="en-US" sz="2000" dirty="0" err="1"/>
              <a:t>Deepseek</a:t>
            </a:r>
            <a:r>
              <a:rPr lang="en-US" sz="2000" dirty="0"/>
              <a:t>, Claude…)</a:t>
            </a:r>
          </a:p>
          <a:p>
            <a:r>
              <a:rPr lang="en-US" sz="2000" dirty="0"/>
              <a:t>Tests via </a:t>
            </a:r>
            <a:r>
              <a:rPr lang="en-US" sz="2000" dirty="0" err="1"/>
              <a:t>Netcat</a:t>
            </a:r>
            <a:endParaRPr lang="en-US" sz="20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EF56BC9-7923-6933-64DA-6ADD44C8C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2CF96-E80A-4D1F-BCC9-1C9B15C5F1B9}" type="slidenum">
              <a:rPr lang="en-150" smtClean="0"/>
              <a:t>9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4602721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900</Words>
  <Application>Microsoft Office PowerPoint</Application>
  <PresentationFormat>Grand écran</PresentationFormat>
  <Paragraphs>113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Thème Office</vt:lpstr>
      <vt:lpstr>Projet Imposteur 🎭</vt:lpstr>
      <vt:lpstr>Introduction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Naman NGUYEN</dc:creator>
  <cp:lastModifiedBy>Naman NGUYEN</cp:lastModifiedBy>
  <cp:revision>1</cp:revision>
  <dcterms:created xsi:type="dcterms:W3CDTF">2025-06-13T09:12:37Z</dcterms:created>
  <dcterms:modified xsi:type="dcterms:W3CDTF">2025-06-13T10:29:52Z</dcterms:modified>
</cp:coreProperties>
</file>

<file path=docProps/thumbnail.jpeg>
</file>